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60" r:id="rId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864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64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6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814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177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662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08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76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82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2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72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2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8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24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1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7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9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7940"/>
              </p:ext>
            </p:extLst>
          </p:nvPr>
        </p:nvGraphicFramePr>
        <p:xfrm>
          <a:off x="203201" y="435429"/>
          <a:ext cx="11756571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113"/>
                <a:gridCol w="3773714"/>
                <a:gridCol w="4310744"/>
              </a:tblGrid>
              <a:tr h="345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Lecturer / Speaker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Teacher / Trainer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Facilitator</a:t>
                      </a:r>
                      <a:endParaRPr lang="en-US" dirty="0"/>
                    </a:p>
                  </a:txBody>
                  <a:tcPr/>
                </a:tc>
              </a:tr>
              <a:tr h="8626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Has</a:t>
                      </a:r>
                      <a:r>
                        <a:rPr lang="en-US" baseline="0" dirty="0" smtClean="0"/>
                        <a:t> subject matter knowledge to transfer through presentation.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</a:t>
                      </a:r>
                      <a:r>
                        <a:rPr lang="en-US" baseline="0" dirty="0" smtClean="0"/>
                        <a:t> subject matter knowledge and practical experience to share via scripted process.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 skills to</a:t>
                      </a:r>
                      <a:r>
                        <a:rPr lang="en-US" baseline="0" dirty="0" smtClean="0"/>
                        <a:t> act as a moderator, prompt discussions, extract information.</a:t>
                      </a:r>
                      <a:endParaRPr lang="en-US" dirty="0"/>
                    </a:p>
                  </a:txBody>
                  <a:tcPr/>
                </a:tc>
              </a:tr>
              <a:tr h="534016">
                <a:tc>
                  <a:txBody>
                    <a:bodyPr/>
                    <a:lstStyle/>
                    <a:p>
                      <a:r>
                        <a:rPr lang="en-US" dirty="0" smtClean="0"/>
                        <a:t>Gain information for the purpose</a:t>
                      </a:r>
                      <a:r>
                        <a:rPr lang="en-US" baseline="0" dirty="0" smtClean="0"/>
                        <a:t> of thinking/understanding.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Gain new</a:t>
                      </a:r>
                      <a:r>
                        <a:rPr lang="en-US" baseline="0" dirty="0" smtClean="0"/>
                        <a:t> knowledge, usually for current job.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Integrate knowledge with current job needs, expand thinking for</a:t>
                      </a:r>
                      <a:r>
                        <a:rPr lang="en-US" baseline="0" dirty="0" smtClean="0"/>
                        <a:t> change and improvement.</a:t>
                      </a:r>
                      <a:endParaRPr lang="en-US" dirty="0"/>
                    </a:p>
                  </a:txBody>
                  <a:tcPr/>
                </a:tc>
              </a:tr>
              <a:tr h="534016">
                <a:tc>
                  <a:txBody>
                    <a:bodyPr/>
                    <a:lstStyle/>
                    <a:p>
                      <a:r>
                        <a:rPr lang="en-US" dirty="0" smtClean="0"/>
                        <a:t>One-way dialogue.</a:t>
                      </a:r>
                      <a:r>
                        <a:rPr lang="en-US" baseline="0" dirty="0" smtClean="0"/>
                        <a:t>  Minimal or no participation.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of</a:t>
                      </a:r>
                      <a:r>
                        <a:rPr lang="en-US" baseline="0" dirty="0" smtClean="0"/>
                        <a:t> exercises, workbooks, tests, practice, etc.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 + open dialogue, discussion, debate,</a:t>
                      </a:r>
                      <a:r>
                        <a:rPr lang="en-US" baseline="0" dirty="0" smtClean="0"/>
                        <a:t> idea exchange, coaching feedback.</a:t>
                      </a:r>
                      <a:endParaRPr lang="en-US" dirty="0"/>
                    </a:p>
                  </a:txBody>
                  <a:tcPr/>
                </a:tc>
              </a:tr>
              <a:tr h="534016">
                <a:tc>
                  <a:txBody>
                    <a:bodyPr/>
                    <a:lstStyle/>
                    <a:p>
                      <a:r>
                        <a:rPr lang="en-US" dirty="0" smtClean="0"/>
                        <a:t>No feedback.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Right / wrong / do differently</a:t>
                      </a:r>
                      <a:r>
                        <a:rPr lang="en-US" baseline="0" dirty="0" smtClean="0"/>
                        <a:t> type of feedback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 coaching for</a:t>
                      </a:r>
                      <a:r>
                        <a:rPr lang="en-US" baseline="0" dirty="0" smtClean="0"/>
                        <a:t> improvement. </a:t>
                      </a:r>
                      <a:endParaRPr lang="en-US" dirty="0"/>
                    </a:p>
                  </a:txBody>
                  <a:tcPr/>
                </a:tc>
              </a:tr>
              <a:tr h="534016">
                <a:tc>
                  <a:txBody>
                    <a:bodyPr/>
                    <a:lstStyle/>
                    <a:p>
                      <a:r>
                        <a:rPr lang="en-US" dirty="0" smtClean="0"/>
                        <a:t>No evaluation other</a:t>
                      </a:r>
                      <a:r>
                        <a:rPr lang="en-US" baseline="0" dirty="0" smtClean="0"/>
                        <a:t> than applause.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Possible</a:t>
                      </a:r>
                      <a:r>
                        <a:rPr lang="en-US" baseline="0" dirty="0" smtClean="0"/>
                        <a:t> evaluations of content, trainer, logistics, etc. </a:t>
                      </a:r>
                    </a:p>
                    <a:p>
                      <a:r>
                        <a:rPr lang="en-US" baseline="0" dirty="0" smtClean="0"/>
                        <a:t>May evaluate knowledge increase.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Evaluation</a:t>
                      </a:r>
                      <a:r>
                        <a:rPr lang="en-US" baseline="0" dirty="0" smtClean="0"/>
                        <a:t> of behavior changes on the job or impact to the company. </a:t>
                      </a:r>
                      <a:endParaRPr lang="en-US" dirty="0"/>
                    </a:p>
                  </a:txBody>
                  <a:tcPr/>
                </a:tc>
              </a:tr>
              <a:tr h="534016">
                <a:tc>
                  <a:txBody>
                    <a:bodyPr/>
                    <a:lstStyle/>
                    <a:p>
                      <a:r>
                        <a:rPr lang="en-US" dirty="0" smtClean="0"/>
                        <a:t>Outcome is prepared</a:t>
                      </a:r>
                      <a:r>
                        <a:rPr lang="en-US" baseline="0" dirty="0" smtClean="0"/>
                        <a:t> and consistent.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 is prepared</a:t>
                      </a:r>
                      <a:r>
                        <a:rPr lang="en-US" baseline="0" dirty="0" smtClean="0"/>
                        <a:t> and desired.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r>
                        <a:rPr lang="en-US" baseline="0" dirty="0" smtClean="0"/>
                        <a:t> is desired and open to flexibility. </a:t>
                      </a:r>
                      <a:endParaRPr lang="en-US" dirty="0"/>
                    </a:p>
                  </a:txBody>
                  <a:tcPr/>
                </a:tc>
              </a:tr>
              <a:tr h="534016">
                <a:tc>
                  <a:txBody>
                    <a:bodyPr/>
                    <a:lstStyle/>
                    <a:p>
                      <a:r>
                        <a:rPr lang="en-US" dirty="0" smtClean="0"/>
                        <a:t>Sole speaker is the</a:t>
                      </a:r>
                      <a:r>
                        <a:rPr lang="en-US" baseline="0" dirty="0" smtClean="0"/>
                        <a:t> focal point.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have supplemental SMEs.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Often acts as</a:t>
                      </a:r>
                      <a:r>
                        <a:rPr lang="en-US" baseline="0" dirty="0" smtClean="0"/>
                        <a:t> a moderator to other SMEs.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08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536</TotalTime>
  <Words>202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 of Sight Learning</dc:title>
  <dc:creator>lisa meier</dc:creator>
  <cp:lastModifiedBy>Lisa</cp:lastModifiedBy>
  <cp:revision>14</cp:revision>
  <cp:lastPrinted>2015-07-09T14:10:20Z</cp:lastPrinted>
  <dcterms:created xsi:type="dcterms:W3CDTF">2013-09-28T21:57:02Z</dcterms:created>
  <dcterms:modified xsi:type="dcterms:W3CDTF">2017-03-02T21:56:04Z</dcterms:modified>
</cp:coreProperties>
</file>